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c8c15a036e058c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c8c15a036e058c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c8c15a036e058c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c8c15a036e058c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c8c15a036e058c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c8c15a036e058c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c8c15a036e058c1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c8c15a036e058c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1875" y="152400"/>
            <a:ext cx="5401125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0"/>
            <a:ext cx="26907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Foto de ovos de Aedes aegypti observada através de estereoscópio binocular 40x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0119" y="152400"/>
            <a:ext cx="3172774" cy="4838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80230" y="152400"/>
            <a:ext cx="2570875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850" y="700075"/>
            <a:ext cx="8405800" cy="398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00025"/>
            <a:ext cx="8882074" cy="461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7284308" cy="499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